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8F6EE32-03E8-427D-B856-0D2AADF229F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EDD2908-4219-4DA0-B230-C5F0E0797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80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EE32-03E8-427D-B856-0D2AADF229F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2908-4219-4DA0-B230-C5F0E0797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0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EE32-03E8-427D-B856-0D2AADF229F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2908-4219-4DA0-B230-C5F0E0797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6503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EE32-03E8-427D-B856-0D2AADF229F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2908-4219-4DA0-B230-C5F0E0797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7228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EE32-03E8-427D-B856-0D2AADF229F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2908-4219-4DA0-B230-C5F0E0797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99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EE32-03E8-427D-B856-0D2AADF229F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2908-4219-4DA0-B230-C5F0E0797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607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EE32-03E8-427D-B856-0D2AADF229F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2908-4219-4DA0-B230-C5F0E0797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203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8F6EE32-03E8-427D-B856-0D2AADF229F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2908-4219-4DA0-B230-C5F0E0797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92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8F6EE32-03E8-427D-B856-0D2AADF229F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2908-4219-4DA0-B230-C5F0E0797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49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EE32-03E8-427D-B856-0D2AADF229F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2908-4219-4DA0-B230-C5F0E0797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15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EE32-03E8-427D-B856-0D2AADF229F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2908-4219-4DA0-B230-C5F0E0797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942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EE32-03E8-427D-B856-0D2AADF229F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2908-4219-4DA0-B230-C5F0E0797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20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EE32-03E8-427D-B856-0D2AADF229F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2908-4219-4DA0-B230-C5F0E0797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883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EE32-03E8-427D-B856-0D2AADF229F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2908-4219-4DA0-B230-C5F0E0797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64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EE32-03E8-427D-B856-0D2AADF229F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2908-4219-4DA0-B230-C5F0E0797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05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EE32-03E8-427D-B856-0D2AADF229F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2908-4219-4DA0-B230-C5F0E0797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208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EE32-03E8-427D-B856-0D2AADF229F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2908-4219-4DA0-B230-C5F0E0797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65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8F6EE32-03E8-427D-B856-0D2AADF229FC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EDD2908-4219-4DA0-B230-C5F0E0797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68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89FE3FA-A44C-4C6B-9291-3D7327AF8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6D75838-7FA2-4AAF-9C77-E34C3B4A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06B0C47-1CFB-42F6-B66C-063C5B601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F85B938-6BC7-4B98-9953-B70B36465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98" name="Picture 2" descr="Voel- en zoekplankje">
            <a:extLst>
              <a:ext uri="{FF2B5EF4-FFF2-40B4-BE49-F238E27FC236}">
                <a16:creationId xmlns:a16="http://schemas.microsoft.com/office/drawing/2014/main" id="{40654176-A855-4C59-9B1D-922836AB2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8851" y="1284394"/>
            <a:ext cx="4283066" cy="42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1D93325-7F38-4C7C-98B2-81417C4B4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01" y="2273322"/>
            <a:ext cx="4728634" cy="230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4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858BB6D-B828-4DFF-A4BB-517786498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843" y="642670"/>
            <a:ext cx="6832314" cy="575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chaëlschool Leeuwarden – Stichting Vrije School Athena">
            <a:extLst>
              <a:ext uri="{FF2B5EF4-FFF2-40B4-BE49-F238E27FC236}">
                <a16:creationId xmlns:a16="http://schemas.microsoft.com/office/drawing/2014/main" id="{F439F489-DD25-4CAC-9FA5-EB79B9D8C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2" y="1497458"/>
            <a:ext cx="10839695" cy="38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59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DB0E2A9-8491-4EA9-884D-51AF7568F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71575"/>
            <a:ext cx="4772025" cy="47720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85B72A3-0E80-4C4D-AAF7-9047CA95D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768" y="1127092"/>
            <a:ext cx="4685015" cy="479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83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83FC689-DD46-42D2-B122-FBCB6AB51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99038"/>
            <a:ext cx="5972175" cy="526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7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4ACDCAE-CD94-46C4-8872-E974C7400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930" y="809090"/>
            <a:ext cx="8733033" cy="523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1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9A175DC-D333-4DE2-BFF0-70F076FB8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42" b="75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88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ntwikkelingsgericht Onderwijs">
            <a:extLst>
              <a:ext uri="{FF2B5EF4-FFF2-40B4-BE49-F238E27FC236}">
                <a16:creationId xmlns:a16="http://schemas.microsoft.com/office/drawing/2014/main" id="{494C39CD-B868-4884-BCE2-3306AEB2B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605513"/>
            <a:ext cx="8896350" cy="564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609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Breedbeeld</PresentationFormat>
  <Paragraphs>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Ion-directiekamer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Laura Beeftink</dc:creator>
  <cp:lastModifiedBy>Laura Beeftink</cp:lastModifiedBy>
  <cp:revision>3</cp:revision>
  <dcterms:created xsi:type="dcterms:W3CDTF">2021-03-08T09:36:31Z</dcterms:created>
  <dcterms:modified xsi:type="dcterms:W3CDTF">2021-03-08T09:53:13Z</dcterms:modified>
</cp:coreProperties>
</file>